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2"/>
  </p:notes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705" autoAdjust="0"/>
  </p:normalViewPr>
  <p:slideViewPr>
    <p:cSldViewPr>
      <p:cViewPr varScale="1">
        <p:scale>
          <a:sx n="80" d="100"/>
          <a:sy n="80" d="100"/>
        </p:scale>
        <p:origin x="-1445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81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937CE-F65D-4956-A2A1-CD568EB382B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A93CE-49EB-4C3D-81EA-40DF8C6C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A93CE-49EB-4C3D-81EA-40DF8C6C99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7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F96BD3E-E35B-4892-B133-F5D864405F14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5" y="0"/>
            <a:ext cx="8183880" cy="1051560"/>
          </a:xfrm>
        </p:spPr>
        <p:txBody>
          <a:bodyPr/>
          <a:lstStyle/>
          <a:p>
            <a:r>
              <a:rPr lang="en-US" dirty="0" smtClean="0"/>
              <a:t>PROJECT REPORT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828800" y="4338930"/>
            <a:ext cx="8229600" cy="2239963"/>
          </a:xfrm>
        </p:spPr>
        <p:txBody>
          <a:bodyPr>
            <a:normAutofit/>
          </a:bodyPr>
          <a:lstStyle/>
          <a:p>
            <a:pPr marL="3200400" lvl="7" indent="0">
              <a:buNone/>
            </a:pPr>
            <a:r>
              <a:rPr lang="en-US" sz="1400" b="1" dirty="0"/>
              <a:t>Instructor</a:t>
            </a:r>
            <a:r>
              <a:rPr lang="en-US" sz="1400" dirty="0" smtClean="0"/>
              <a:t>: </a:t>
            </a:r>
            <a:r>
              <a:rPr lang="en-US" sz="1400" dirty="0" err="1" smtClean="0"/>
              <a:t>Trần</a:t>
            </a:r>
            <a:r>
              <a:rPr lang="en-US" sz="1400" dirty="0" smtClean="0"/>
              <a:t> </a:t>
            </a:r>
            <a:r>
              <a:rPr lang="en-US" sz="1400" dirty="0" err="1" smtClean="0"/>
              <a:t>Văn</a:t>
            </a:r>
            <a:r>
              <a:rPr lang="en-US" sz="1400" dirty="0" smtClean="0"/>
              <a:t> </a:t>
            </a:r>
            <a:r>
              <a:rPr lang="en-US" sz="1400" dirty="0" err="1" smtClean="0"/>
              <a:t>Điệp</a:t>
            </a:r>
            <a:endParaRPr lang="en-US" sz="1400" dirty="0" smtClean="0"/>
          </a:p>
          <a:p>
            <a:pPr marL="3200400" lvl="7" indent="0">
              <a:buNone/>
            </a:pPr>
            <a:r>
              <a:rPr lang="en-US" sz="1400" b="1" dirty="0"/>
              <a:t>Group</a:t>
            </a:r>
            <a:r>
              <a:rPr lang="en-US" sz="1400" dirty="0" smtClean="0"/>
              <a:t>: Black Crow</a:t>
            </a:r>
          </a:p>
          <a:p>
            <a:pPr marL="3200400" lvl="7" indent="0">
              <a:buNone/>
            </a:pPr>
            <a:r>
              <a:rPr lang="en-US" sz="1400" b="1" dirty="0"/>
              <a:t>Leader</a:t>
            </a:r>
            <a:r>
              <a:rPr lang="en-US" sz="1400" dirty="0" smtClean="0"/>
              <a:t>: Nguyen </a:t>
            </a:r>
            <a:r>
              <a:rPr lang="en-US" sz="1400" dirty="0" err="1" smtClean="0"/>
              <a:t>Quang</a:t>
            </a:r>
            <a:r>
              <a:rPr lang="en-US" sz="1400" dirty="0" smtClean="0"/>
              <a:t> Hung</a:t>
            </a:r>
          </a:p>
          <a:p>
            <a:pPr marL="3200400" lvl="7" indent="0">
              <a:buNone/>
            </a:pPr>
            <a:r>
              <a:rPr lang="en-US" sz="1400" b="1" dirty="0"/>
              <a:t>Member</a:t>
            </a:r>
            <a:r>
              <a:rPr lang="en-US" sz="1400" dirty="0" smtClean="0"/>
              <a:t>: </a:t>
            </a:r>
            <a:r>
              <a:rPr lang="en-US" sz="1400" dirty="0" err="1" smtClean="0"/>
              <a:t>Đoan</a:t>
            </a:r>
            <a:r>
              <a:rPr lang="en-US" sz="1400" dirty="0" smtClean="0"/>
              <a:t> </a:t>
            </a:r>
            <a:r>
              <a:rPr lang="en-US" sz="1400" dirty="0" err="1" smtClean="0"/>
              <a:t>Manh</a:t>
            </a:r>
            <a:r>
              <a:rPr lang="en-US" sz="1400" dirty="0" smtClean="0"/>
              <a:t> </a:t>
            </a:r>
            <a:r>
              <a:rPr lang="en-US" sz="1400" dirty="0" err="1" smtClean="0"/>
              <a:t>Cuong</a:t>
            </a:r>
            <a:endParaRPr lang="en-US" sz="1400" dirty="0"/>
          </a:p>
          <a:p>
            <a:pPr marL="3200400" lvl="7" indent="0" algn="l">
              <a:buNone/>
            </a:pPr>
            <a:r>
              <a:rPr lang="en-US" sz="1400" dirty="0" smtClean="0"/>
              <a:t>	        Nguyen Tung Lam</a:t>
            </a:r>
          </a:p>
          <a:p>
            <a:pPr marL="3200400" lvl="7" indent="0">
              <a:buNone/>
            </a:pPr>
            <a:r>
              <a:rPr lang="en-US" sz="1400" dirty="0" smtClean="0"/>
              <a:t>	        Ha </a:t>
            </a:r>
            <a:r>
              <a:rPr lang="en-US" sz="1400" dirty="0" err="1" smtClean="0"/>
              <a:t>Trung</a:t>
            </a:r>
            <a:r>
              <a:rPr lang="en-US" sz="1400" dirty="0" smtClean="0"/>
              <a:t> </a:t>
            </a:r>
            <a:r>
              <a:rPr lang="en-US" sz="1400" dirty="0" err="1" smtClean="0"/>
              <a:t>Kien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752600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TOPIC:</a:t>
            </a:r>
          </a:p>
          <a:p>
            <a:pPr algn="ctr"/>
            <a:r>
              <a:rPr lang="en-US" sz="40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DESIGN </a:t>
            </a:r>
            <a:r>
              <a:rPr lang="en-US" sz="4000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WEBSItE</a:t>
            </a:r>
            <a:r>
              <a:rPr lang="en-US" sz="40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 FOR KIDS</a:t>
            </a:r>
          </a:p>
          <a:p>
            <a:pPr algn="ctr"/>
            <a:r>
              <a:rPr lang="en-US" sz="40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(kids-zone)</a:t>
            </a:r>
            <a:endParaRPr lang="en-US" sz="40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j-lt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502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72" y="438756"/>
            <a:ext cx="7772400" cy="836669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Contact </a:t>
            </a:r>
            <a:r>
              <a:rPr lang="en-US" sz="1800" dirty="0">
                <a:solidFill>
                  <a:schemeClr val="tx1"/>
                </a:solidFill>
              </a:rPr>
              <a:t>phone number</a:t>
            </a:r>
            <a:endParaRPr lang="en-US" sz="180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Company Address (Google Map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Contact </a:t>
            </a:r>
            <a:r>
              <a:rPr lang="en-US" sz="1800" dirty="0" smtClean="0">
                <a:solidFill>
                  <a:schemeClr val="tx1"/>
                </a:solidFill>
              </a:rPr>
              <a:t>Email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Dialog </a:t>
            </a:r>
            <a:r>
              <a:rPr lang="en-US" sz="1800" dirty="0">
                <a:solidFill>
                  <a:schemeClr val="tx1"/>
                </a:solidFill>
              </a:rPr>
              <a:t>box to send the message</a:t>
            </a:r>
            <a:endParaRPr lang="en-US" sz="1800" cap="none" spc="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2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/>
              <a:t>This page </a:t>
            </a:r>
            <a:r>
              <a:rPr lang="en-US" dirty="0" smtClean="0"/>
              <a:t>help parents </a:t>
            </a:r>
            <a:r>
              <a:rPr lang="en-US" dirty="0"/>
              <a:t>feedback about the content of the site as well as providing feedback to developers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7778"/>
            <a:ext cx="9138173" cy="514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731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773" y="457201"/>
            <a:ext cx="7239000" cy="838200"/>
          </a:xfrm>
        </p:spPr>
        <p:txBody>
          <a:bodyPr/>
          <a:lstStyle/>
          <a:p>
            <a:r>
              <a:rPr lang="en-US" dirty="0"/>
              <a:t>Website Overview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20227" y="2209800"/>
            <a:ext cx="7309373" cy="48768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 smtClean="0"/>
              <a:t>			</a:t>
            </a:r>
            <a:r>
              <a:rPr lang="en-US" dirty="0" smtClean="0">
                <a:solidFill>
                  <a:schemeClr val="tx1"/>
                </a:solidFill>
              </a:rPr>
              <a:t>	      Home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		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smtClean="0">
                <a:solidFill>
                  <a:schemeClr val="tx1"/>
                </a:solidFill>
              </a:rPr>
              <a:t>Word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smtClean="0">
                <a:solidFill>
                  <a:schemeClr val="tx1"/>
                </a:solidFill>
              </a:rPr>
              <a:t>Color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smtClean="0">
                <a:solidFill>
                  <a:schemeClr val="tx1"/>
                </a:solidFill>
              </a:rPr>
              <a:t>Animal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	Vegetable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      Calendar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  Contact Us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10" name="Flowchart: Display 9"/>
          <p:cNvSpPr/>
          <p:nvPr/>
        </p:nvSpPr>
        <p:spPr>
          <a:xfrm>
            <a:off x="4249723" y="22860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Flowchart: Display 21"/>
          <p:cNvSpPr/>
          <p:nvPr/>
        </p:nvSpPr>
        <p:spPr>
          <a:xfrm>
            <a:off x="3894716" y="27432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Flowchart: Display 22"/>
          <p:cNvSpPr/>
          <p:nvPr/>
        </p:nvSpPr>
        <p:spPr>
          <a:xfrm>
            <a:off x="3519542" y="32004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Flowchart: Display 23"/>
          <p:cNvSpPr/>
          <p:nvPr/>
        </p:nvSpPr>
        <p:spPr>
          <a:xfrm>
            <a:off x="3156023" y="36576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Flowchart: Display 24"/>
          <p:cNvSpPr/>
          <p:nvPr/>
        </p:nvSpPr>
        <p:spPr>
          <a:xfrm>
            <a:off x="2782195" y="41148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Flowchart: Display 25"/>
          <p:cNvSpPr/>
          <p:nvPr/>
        </p:nvSpPr>
        <p:spPr>
          <a:xfrm>
            <a:off x="2395369" y="45720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7" name="Flowchart: Display 26"/>
          <p:cNvSpPr/>
          <p:nvPr/>
        </p:nvSpPr>
        <p:spPr>
          <a:xfrm>
            <a:off x="2020195" y="50292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82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773" y="434975"/>
            <a:ext cx="7239000" cy="784225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</a:t>
            </a:r>
            <a:r>
              <a:rPr lang="en-US" dirty="0" smtClean="0"/>
              <a:t>Of The Subject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1905000"/>
            <a:ext cx="7309373" cy="428244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Website development for children for the purpose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Get acquainted with the </a:t>
            </a:r>
            <a:r>
              <a:rPr lang="en-US" dirty="0" smtClean="0">
                <a:solidFill>
                  <a:schemeClr val="tx1"/>
                </a:solidFill>
              </a:rPr>
              <a:t>alphabet, the number from 1 to 10.</a:t>
            </a: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Get to know the </a:t>
            </a:r>
            <a:r>
              <a:rPr lang="en-US" dirty="0" smtClean="0">
                <a:solidFill>
                  <a:schemeClr val="tx1"/>
                </a:solidFill>
              </a:rPr>
              <a:t>color.</a:t>
            </a: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Know more about </a:t>
            </a:r>
            <a:r>
              <a:rPr lang="en-US" dirty="0" smtClean="0">
                <a:solidFill>
                  <a:schemeClr val="tx1"/>
                </a:solidFill>
              </a:rPr>
              <a:t>vegetables and animals.</a:t>
            </a: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Knowledge of date, month.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54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b="1" cap="none" dirty="0" smtClean="0"/>
              <a:t>HOME 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r>
              <a:rPr lang="en-US" sz="1800" b="1" cap="none" spc="0" dirty="0" smtClean="0">
                <a:solidFill>
                  <a:schemeClr val="tx1"/>
                </a:solidFill>
                <a:cs typeface="Calibri" pitchFamily="34" charset="0"/>
              </a:rPr>
              <a:t>Gallery: </a:t>
            </a:r>
            <a:r>
              <a:rPr lang="en-US" sz="1800" dirty="0" smtClean="0"/>
              <a:t>Highlight </a:t>
            </a:r>
            <a:r>
              <a:rPr lang="en-US" sz="1800" dirty="0"/>
              <a:t>pictures, create excitement for children.</a:t>
            </a: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b="1" cap="none" spc="0" dirty="0" smtClean="0">
                <a:solidFill>
                  <a:schemeClr val="tx1"/>
                </a:solidFill>
                <a:cs typeface="Calibri" pitchFamily="34" charset="0"/>
              </a:rPr>
              <a:t>Video: </a:t>
            </a:r>
            <a:r>
              <a:rPr lang="en-US" sz="1800" dirty="0" smtClean="0"/>
              <a:t>These </a:t>
            </a:r>
            <a:r>
              <a:rPr lang="en-US" sz="1800" dirty="0"/>
              <a:t>are short clips of teaching children through songs</a:t>
            </a:r>
            <a:r>
              <a:rPr lang="en-US" sz="1800" dirty="0" smtClean="0"/>
              <a:t>.</a:t>
            </a:r>
          </a:p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b="1" cap="none" spc="0" dirty="0" smtClean="0">
                <a:solidFill>
                  <a:schemeClr val="tx1"/>
                </a:solidFill>
                <a:cs typeface="Calibri" pitchFamily="34" charset="0"/>
              </a:rPr>
              <a:t>Game: </a:t>
            </a:r>
            <a:r>
              <a:rPr lang="en-US" sz="1800" dirty="0"/>
              <a:t>Simple games, help children relax and consolidate knowledge.</a:t>
            </a:r>
            <a:endParaRPr lang="en-US" sz="1800" cap="none" spc="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/>
              <a:t>Where to create the interest of children, so that children begin to learn and become familiar with knowledge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" y="1717777"/>
            <a:ext cx="9138173" cy="5140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962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dirty="0" smtClean="0"/>
              <a:t>WORD 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In the alphabet, flashcard include upper and lowercase letters with images representing the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letters</a:t>
            </a:r>
          </a:p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In the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number, </a:t>
            </a: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the flashcard consists of numbers and pictures of the number of animals corresponding to each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number</a:t>
            </a:r>
          </a:p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When clicked on the flash card, the sound of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that card will </a:t>
            </a: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play</a:t>
            </a:r>
            <a:endParaRPr lang="en-US" sz="1800" cap="none" spc="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/>
              <a:t>Assemble the alphabet and numbers from 1 to 10 with vivid images so that children are easy to remember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399"/>
            <a:ext cx="9138173" cy="514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713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dirty="0" smtClean="0"/>
              <a:t>COLOR 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When moving the cursor to the image, the pen image will move and the name of the pen will turn into that color.</a:t>
            </a: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When clicked on the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pen, </a:t>
            </a: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the sound of that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color </a:t>
            </a: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will play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916668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This </a:t>
            </a:r>
            <a:r>
              <a:rPr lang="en-US" dirty="0"/>
              <a:t>page shows the 12 basic colors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7778"/>
            <a:ext cx="9138173" cy="514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30052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dirty="0" smtClean="0"/>
              <a:t>ANIMAL 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This page contains an cartoon animal image, along with a name when move the cursor at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them.</a:t>
            </a:r>
          </a:p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When clicked on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animal, </a:t>
            </a:r>
            <a:r>
              <a:rPr lang="en-US" sz="1800" dirty="0" smtClean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</a:rPr>
              <a:t>sound of the animal's name will </a:t>
            </a:r>
            <a:r>
              <a:rPr lang="en-US" sz="1800" dirty="0" smtClean="0">
                <a:solidFill>
                  <a:schemeClr val="tx1"/>
                </a:solidFill>
              </a:rPr>
              <a:t>play.</a:t>
            </a:r>
            <a:endParaRPr lang="en-US" sz="180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/>
              <a:t>Listed some popular </a:t>
            </a:r>
            <a:r>
              <a:rPr lang="en-US" dirty="0" smtClean="0"/>
              <a:t>wildlife.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955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dirty="0" smtClean="0"/>
              <a:t>VEGETABLE 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Have </a:t>
            </a:r>
            <a:r>
              <a:rPr lang="en-US" sz="1800" dirty="0">
                <a:solidFill>
                  <a:schemeClr val="tx1"/>
                </a:solidFill>
              </a:rPr>
              <a:t>pictures, </a:t>
            </a:r>
            <a:r>
              <a:rPr lang="en-US" sz="1800" dirty="0" smtClean="0">
                <a:solidFill>
                  <a:schemeClr val="tx1"/>
                </a:solidFill>
              </a:rPr>
              <a:t>sounds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Helping </a:t>
            </a:r>
            <a:r>
              <a:rPr lang="en-US" sz="1800" dirty="0">
                <a:solidFill>
                  <a:schemeClr val="tx1"/>
                </a:solidFill>
              </a:rPr>
              <a:t>children to identify </a:t>
            </a: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vegetable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Increase awareness about vegetable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Acquire foreign languages ​​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naturally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Help children be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smarter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Make </a:t>
            </a:r>
            <a:r>
              <a:rPr lang="en-US" sz="1800" dirty="0">
                <a:solidFill>
                  <a:schemeClr val="tx1"/>
                </a:solidFill>
              </a:rPr>
              <a:t>children interested in learning, exploring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/>
              <a:t>Listed some familiar </a:t>
            </a:r>
            <a:r>
              <a:rPr lang="en-US" dirty="0" smtClean="0"/>
              <a:t>vegetables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7778"/>
            <a:ext cx="9138173" cy="514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556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73" y="458731"/>
            <a:ext cx="7772400" cy="836669"/>
          </a:xfrm>
        </p:spPr>
        <p:txBody>
          <a:bodyPr/>
          <a:lstStyle/>
          <a:p>
            <a:r>
              <a:rPr lang="en-US" dirty="0" smtClean="0"/>
              <a:t>CALENDAR 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Clicking on the picture will </a:t>
            </a:r>
            <a:r>
              <a:rPr lang="en-US" sz="1800" dirty="0" smtClean="0">
                <a:solidFill>
                  <a:schemeClr val="tx1"/>
                </a:solidFill>
              </a:rPr>
              <a:t>play sound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Get </a:t>
            </a:r>
            <a:r>
              <a:rPr lang="en-US" sz="1800" dirty="0">
                <a:solidFill>
                  <a:schemeClr val="tx1"/>
                </a:solidFill>
              </a:rPr>
              <a:t>to know the date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Easy </a:t>
            </a:r>
            <a:r>
              <a:rPr lang="en-US" sz="1800" dirty="0">
                <a:solidFill>
                  <a:schemeClr val="tx1"/>
                </a:solidFill>
              </a:rPr>
              <a:t>to grasp the sound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Learn </a:t>
            </a:r>
            <a:r>
              <a:rPr lang="en-US" sz="1800" dirty="0">
                <a:solidFill>
                  <a:schemeClr val="tx1"/>
                </a:solidFill>
              </a:rPr>
              <a:t>foreign languages ​​easily, vividly</a:t>
            </a:r>
            <a:endParaRPr lang="en-US" sz="1800" dirty="0" smtClean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List </a:t>
            </a:r>
            <a:r>
              <a:rPr lang="en-US" dirty="0"/>
              <a:t>the months of the year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1292"/>
            <a:ext cx="9138173" cy="514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556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572</TotalTime>
  <Words>322</Words>
  <Application>Microsoft Office PowerPoint</Application>
  <PresentationFormat>On-screen Show (4:3)</PresentationFormat>
  <Paragraphs>80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Aspect</vt:lpstr>
      <vt:lpstr>PROJECT REPORT</vt:lpstr>
      <vt:lpstr>Website Overview</vt:lpstr>
      <vt:lpstr>Purpose Of The Subject</vt:lpstr>
      <vt:lpstr>HOME Page</vt:lpstr>
      <vt:lpstr>WORD Page</vt:lpstr>
      <vt:lpstr>COLOR Page</vt:lpstr>
      <vt:lpstr>ANIMAL Page</vt:lpstr>
      <vt:lpstr>VEGETABLE Page</vt:lpstr>
      <vt:lpstr>CALENDAR Page</vt:lpstr>
      <vt:lpstr>CONTACT US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KÌ 1</dc:title>
  <dc:creator>ADMIN</dc:creator>
  <cp:lastModifiedBy>ADMIN</cp:lastModifiedBy>
  <cp:revision>34</cp:revision>
  <dcterms:created xsi:type="dcterms:W3CDTF">2018-01-31T13:59:33Z</dcterms:created>
  <dcterms:modified xsi:type="dcterms:W3CDTF">2018-02-08T14:03:55Z</dcterms:modified>
</cp:coreProperties>
</file>